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2" r:id="rId3"/>
    <p:sldId id="261" r:id="rId4"/>
    <p:sldId id="257" r:id="rId5"/>
    <p:sldId id="258" r:id="rId6"/>
    <p:sldId id="259" r:id="rId7"/>
    <p:sldId id="260" r:id="rId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204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5EA647-148A-42AF-B4D0-AC6FE7B7B386}" type="datetimeFigureOut">
              <a:rPr lang="en-GB" smtClean="0"/>
              <a:t>06/05/2016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8DB6D-FCF8-4155-96E1-FBD819D37F9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013742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5EA647-148A-42AF-B4D0-AC6FE7B7B386}" type="datetimeFigureOut">
              <a:rPr lang="en-GB" smtClean="0"/>
              <a:t>06/05/2016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8DB6D-FCF8-4155-96E1-FBD819D37F9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961791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5EA647-148A-42AF-B4D0-AC6FE7B7B386}" type="datetimeFigureOut">
              <a:rPr lang="en-GB" smtClean="0"/>
              <a:t>06/05/2016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8DB6D-FCF8-4155-96E1-FBD819D37F9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916079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5EA647-148A-42AF-B4D0-AC6FE7B7B386}" type="datetimeFigureOut">
              <a:rPr lang="en-GB" smtClean="0"/>
              <a:t>06/05/2016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8DB6D-FCF8-4155-96E1-FBD819D37F9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794696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5EA647-148A-42AF-B4D0-AC6FE7B7B386}" type="datetimeFigureOut">
              <a:rPr lang="en-GB" smtClean="0"/>
              <a:t>06/05/2016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8DB6D-FCF8-4155-96E1-FBD819D37F9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885703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5EA647-148A-42AF-B4D0-AC6FE7B7B386}" type="datetimeFigureOut">
              <a:rPr lang="en-GB" smtClean="0"/>
              <a:t>06/05/2016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8DB6D-FCF8-4155-96E1-FBD819D37F9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901827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5EA647-148A-42AF-B4D0-AC6FE7B7B386}" type="datetimeFigureOut">
              <a:rPr lang="en-GB" smtClean="0"/>
              <a:t>06/05/2016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8DB6D-FCF8-4155-96E1-FBD819D37F9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851192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5EA647-148A-42AF-B4D0-AC6FE7B7B386}" type="datetimeFigureOut">
              <a:rPr lang="en-GB" smtClean="0"/>
              <a:t>06/05/2016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8DB6D-FCF8-4155-96E1-FBD819D37F9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124595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5EA647-148A-42AF-B4D0-AC6FE7B7B386}" type="datetimeFigureOut">
              <a:rPr lang="en-GB" smtClean="0"/>
              <a:t>06/05/2016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8DB6D-FCF8-4155-96E1-FBD819D37F9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42333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5EA647-148A-42AF-B4D0-AC6FE7B7B386}" type="datetimeFigureOut">
              <a:rPr lang="en-GB" smtClean="0"/>
              <a:t>06/05/2016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8DB6D-FCF8-4155-96E1-FBD819D37F9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009909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5EA647-148A-42AF-B4D0-AC6FE7B7B386}" type="datetimeFigureOut">
              <a:rPr lang="en-GB" smtClean="0"/>
              <a:t>06/05/2016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8DB6D-FCF8-4155-96E1-FBD819D37F9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651791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5EA647-148A-42AF-B4D0-AC6FE7B7B386}" type="datetimeFigureOut">
              <a:rPr lang="en-GB" smtClean="0"/>
              <a:t>06/05/2016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B8DB6D-FCF8-4155-96E1-FBD819D37F9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6180472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smtClean="0"/>
              <a:t>Development – Top Trumps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147547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GB" dirty="0" smtClean="0"/>
              <a:t>Pick a colour!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4800" dirty="0" smtClean="0">
                <a:solidFill>
                  <a:srgbClr val="00B0F0"/>
                </a:solidFill>
              </a:rPr>
              <a:t>Blue</a:t>
            </a:r>
          </a:p>
          <a:p>
            <a:r>
              <a:rPr lang="en-GB" sz="4800" dirty="0" smtClean="0">
                <a:solidFill>
                  <a:srgbClr val="92D050"/>
                </a:solidFill>
              </a:rPr>
              <a:t>Green</a:t>
            </a:r>
          </a:p>
          <a:p>
            <a:r>
              <a:rPr lang="en-GB" sz="4800" dirty="0">
                <a:solidFill>
                  <a:srgbClr val="FFC000"/>
                </a:solidFill>
              </a:rPr>
              <a:t>Orange</a:t>
            </a:r>
          </a:p>
          <a:p>
            <a:r>
              <a:rPr lang="en-GB" sz="480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Pink</a:t>
            </a:r>
          </a:p>
          <a:p>
            <a:r>
              <a:rPr lang="en-GB" sz="4800" dirty="0" smtClean="0">
                <a:solidFill>
                  <a:srgbClr val="FFFF00"/>
                </a:solidFill>
              </a:rPr>
              <a:t>Yellow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76529" y="2276872"/>
            <a:ext cx="3240361" cy="2677656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GB" sz="2800" dirty="0" smtClean="0"/>
              <a:t>Write the colour on the top trumps card</a:t>
            </a:r>
          </a:p>
          <a:p>
            <a:endParaRPr lang="en-GB" sz="2800" dirty="0" smtClean="0"/>
          </a:p>
          <a:p>
            <a:r>
              <a:rPr lang="en-GB" sz="2800" dirty="0" smtClean="0"/>
              <a:t>You cannot change your mind on this one!</a:t>
            </a:r>
            <a:endParaRPr lang="en-GB" sz="2800" dirty="0"/>
          </a:p>
        </p:txBody>
      </p:sp>
    </p:spTree>
    <p:extLst>
      <p:ext uri="{BB962C8B-B14F-4D97-AF65-F5344CB8AC3E}">
        <p14:creationId xmlns:p14="http://schemas.microsoft.com/office/powerpoint/2010/main" val="1847817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en-GB" dirty="0" smtClean="0"/>
              <a:t>How does uneven development work?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You all have cards</a:t>
            </a:r>
          </a:p>
          <a:p>
            <a:r>
              <a:rPr lang="en-GB" dirty="0" smtClean="0"/>
              <a:t>The colour of the paper reflects how many points you have to work with:</a:t>
            </a:r>
          </a:p>
          <a:p>
            <a:pPr lvl="1"/>
            <a:r>
              <a:rPr lang="en-GB" dirty="0" smtClean="0">
                <a:solidFill>
                  <a:srgbClr val="00B0F0"/>
                </a:solidFill>
              </a:rPr>
              <a:t>Blue: 		40</a:t>
            </a:r>
          </a:p>
          <a:p>
            <a:pPr lvl="1"/>
            <a:r>
              <a:rPr lang="en-GB" dirty="0" smtClean="0">
                <a:solidFill>
                  <a:srgbClr val="92D050"/>
                </a:solidFill>
              </a:rPr>
              <a:t>Green: 		50</a:t>
            </a:r>
          </a:p>
          <a:p>
            <a:pPr lvl="1"/>
            <a:r>
              <a:rPr lang="en-GB" dirty="0" smtClean="0">
                <a:solidFill>
                  <a:srgbClr val="FFFF00"/>
                </a:solidFill>
              </a:rPr>
              <a:t>Yellow: 	60</a:t>
            </a:r>
          </a:p>
          <a:p>
            <a:pPr lvl="1"/>
            <a:r>
              <a:rPr lang="en-GB" dirty="0" smtClean="0">
                <a:solidFill>
                  <a:srgbClr val="FFC000"/>
                </a:solidFill>
              </a:rPr>
              <a:t>Orange: 	70</a:t>
            </a:r>
          </a:p>
          <a:p>
            <a:pPr lvl="1"/>
            <a:r>
              <a:rPr lang="en-GB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Pink: 		80</a:t>
            </a:r>
            <a:endParaRPr lang="en-GB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69440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en-GB" dirty="0" smtClean="0"/>
              <a:t>How does uneven development work?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GB" dirty="0" smtClean="0"/>
              <a:t>You now have a top trumps card to create.</a:t>
            </a:r>
          </a:p>
          <a:p>
            <a:pPr lvl="1"/>
            <a:r>
              <a:rPr lang="en-GB" dirty="0" smtClean="0"/>
              <a:t>Give your imaginary country a name, and design a </a:t>
            </a:r>
            <a:r>
              <a:rPr lang="en-GB" dirty="0" smtClean="0"/>
              <a:t>flag</a:t>
            </a:r>
          </a:p>
          <a:p>
            <a:r>
              <a:rPr lang="en-GB" dirty="0" smtClean="0"/>
              <a:t>Give your country resources:</a:t>
            </a:r>
          </a:p>
          <a:p>
            <a:pPr lvl="1"/>
            <a:r>
              <a:rPr lang="en-GB" dirty="0" smtClean="0"/>
              <a:t>You know what the maximum number of points is</a:t>
            </a:r>
          </a:p>
          <a:p>
            <a:pPr lvl="1"/>
            <a:r>
              <a:rPr lang="en-GB" dirty="0" smtClean="0">
                <a:solidFill>
                  <a:srgbClr val="00B0F0"/>
                </a:solidFill>
              </a:rPr>
              <a:t>The maximum score for any individual features is ten</a:t>
            </a:r>
            <a:endParaRPr lang="en-GB" dirty="0" smtClean="0">
              <a:solidFill>
                <a:srgbClr val="00B0F0"/>
              </a:solidFill>
            </a:endParaRPr>
          </a:p>
          <a:p>
            <a:pPr lvl="1"/>
            <a:r>
              <a:rPr lang="en-GB" dirty="0" smtClean="0"/>
              <a:t>You have ten ideas to explore – and you should allocate your points across the </a:t>
            </a:r>
            <a:r>
              <a:rPr lang="en-GB" dirty="0" smtClean="0"/>
              <a:t>ideas</a:t>
            </a:r>
            <a:r>
              <a:rPr lang="en-GB" dirty="0" smtClean="0"/>
              <a:t>.</a:t>
            </a:r>
          </a:p>
          <a:p>
            <a:pPr lvl="1"/>
            <a:r>
              <a:rPr lang="en-GB" dirty="0" smtClean="0"/>
              <a:t>Think about how you might need to use them, and what you might want to focus on for ‘development’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914913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ctrTitle"/>
          </p:nvPr>
        </p:nvSpPr>
        <p:spPr>
          <a:xfrm>
            <a:off x="611560" y="1124744"/>
            <a:ext cx="7772400" cy="1470025"/>
          </a:xfrm>
        </p:spPr>
        <p:txBody>
          <a:bodyPr>
            <a:noAutofit/>
          </a:bodyPr>
          <a:lstStyle/>
          <a:p>
            <a:r>
              <a:rPr lang="en-GB" sz="16600" b="1" dirty="0" smtClean="0">
                <a:solidFill>
                  <a:srgbClr val="FFFF00"/>
                </a:solidFill>
              </a:rPr>
              <a:t>Play!</a:t>
            </a:r>
            <a:endParaRPr lang="en-GB" sz="16600" b="1" dirty="0">
              <a:solidFill>
                <a:srgbClr val="FFFF00"/>
              </a:solidFill>
            </a:endParaRPr>
          </a:p>
        </p:txBody>
      </p:sp>
      <p:sp>
        <p:nvSpPr>
          <p:cNvPr id="7" name="Subtitle 6"/>
          <p:cNvSpPr>
            <a:spLocks noGrp="1"/>
          </p:cNvSpPr>
          <p:nvPr>
            <p:ph type="subTitle" idx="1"/>
          </p:nvPr>
        </p:nvSpPr>
        <p:spPr>
          <a:xfrm>
            <a:off x="467544" y="3212976"/>
            <a:ext cx="8208912" cy="3024336"/>
          </a:xfrm>
        </p:spPr>
        <p:txBody>
          <a:bodyPr>
            <a:normAutofit/>
          </a:bodyPr>
          <a:lstStyle/>
          <a:p>
            <a:r>
              <a:rPr lang="en-GB" i="1" dirty="0" smtClean="0"/>
              <a:t>Arrange yourselves randomly in a line. </a:t>
            </a:r>
          </a:p>
          <a:p>
            <a:r>
              <a:rPr lang="en-GB" i="1" dirty="0" smtClean="0"/>
              <a:t>Now play – you can only challenge the person who is immediately higher/lower than you.</a:t>
            </a:r>
          </a:p>
          <a:p>
            <a:r>
              <a:rPr lang="en-GB" i="1" dirty="0" smtClean="0"/>
              <a:t>Who can be the most developed country at the end of the lesson?</a:t>
            </a:r>
            <a:endParaRPr lang="en-GB" i="1" dirty="0"/>
          </a:p>
        </p:txBody>
      </p:sp>
    </p:spTree>
    <p:extLst>
      <p:ext uri="{BB962C8B-B14F-4D97-AF65-F5344CB8AC3E}">
        <p14:creationId xmlns:p14="http://schemas.microsoft.com/office/powerpoint/2010/main" val="19729183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GB" dirty="0" smtClean="0"/>
              <a:t>Reflection: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Who has ended up at the top of the ‘development’ line?</a:t>
            </a:r>
          </a:p>
          <a:p>
            <a:pPr lvl="1"/>
            <a:r>
              <a:rPr lang="en-GB" i="1" dirty="0" smtClean="0"/>
              <a:t>People with the most points?</a:t>
            </a:r>
          </a:p>
          <a:p>
            <a:pPr lvl="1"/>
            <a:r>
              <a:rPr lang="en-GB" i="1" dirty="0" smtClean="0"/>
              <a:t>People with points in particular areas?</a:t>
            </a:r>
          </a:p>
          <a:p>
            <a:r>
              <a:rPr lang="en-GB" dirty="0" smtClean="0"/>
              <a:t>What factors do we think have been the most successful in creating development?</a:t>
            </a:r>
          </a:p>
          <a:p>
            <a:r>
              <a:rPr lang="en-GB" dirty="0" smtClean="0"/>
              <a:t>Are there any countries which we think behave like our ones?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593168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GB" dirty="0" smtClean="0"/>
              <a:t>Homework: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Using today’s experience, and your research or knowledge, you should write a summary of:</a:t>
            </a:r>
          </a:p>
          <a:p>
            <a:pPr marL="0" indent="0" algn="ctr">
              <a:buNone/>
            </a:pPr>
            <a:r>
              <a:rPr lang="en-GB" b="1" dirty="0" smtClean="0"/>
              <a:t>What creates uneven development?</a:t>
            </a:r>
          </a:p>
          <a:p>
            <a:r>
              <a:rPr lang="en-GB" dirty="0" smtClean="0"/>
              <a:t>Your work needs to be typed, because it must be </a:t>
            </a:r>
            <a:r>
              <a:rPr lang="en-GB" u="sng" dirty="0" smtClean="0"/>
              <a:t>exactly 100 words</a:t>
            </a:r>
            <a:r>
              <a:rPr lang="en-GB" dirty="0" smtClean="0"/>
              <a:t>. No more. No less.</a:t>
            </a:r>
          </a:p>
          <a:p>
            <a:r>
              <a:rPr lang="en-GB" dirty="0" smtClean="0"/>
              <a:t>You should identify factors, and give some sort of evaluation – which is most important, </a:t>
            </a:r>
            <a:r>
              <a:rPr lang="en-GB" smtClean="0"/>
              <a:t>which of them are not so useful?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418211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73</TotalTime>
  <Words>310</Words>
  <Application>Microsoft Office PowerPoint</Application>
  <PresentationFormat>On-screen Show (4:3)</PresentationFormat>
  <Paragraphs>41</Paragraphs>
  <Slides>7</Slides>
  <Notes>0</Notes>
  <HiddenSlides>1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Office Theme</vt:lpstr>
      <vt:lpstr>Development – Top Trumps</vt:lpstr>
      <vt:lpstr>Pick a colour!</vt:lpstr>
      <vt:lpstr>How does uneven development work?</vt:lpstr>
      <vt:lpstr>How does uneven development work?</vt:lpstr>
      <vt:lpstr>Play!</vt:lpstr>
      <vt:lpstr>Reflection:</vt:lpstr>
      <vt:lpstr>Homework: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Development – Top Trumps</dc:title>
  <dc:creator>David</dc:creator>
  <cp:lastModifiedBy>D J Preece</cp:lastModifiedBy>
  <cp:revision>8</cp:revision>
  <dcterms:created xsi:type="dcterms:W3CDTF">2013-05-14T20:08:49Z</dcterms:created>
  <dcterms:modified xsi:type="dcterms:W3CDTF">2016-05-06T06:41:41Z</dcterms:modified>
</cp:coreProperties>
</file>